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3384" y="-11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CFABD-BE1C-420D-8950-D34DCBF97022}" type="datetimeFigureOut">
              <a:rPr lang="fr-FR" smtClean="0"/>
              <a:t>21/12/2014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BB0FF-C875-453C-8C38-1441AAEFD61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CFABD-BE1C-420D-8950-D34DCBF97022}" type="datetimeFigureOut">
              <a:rPr lang="fr-FR" smtClean="0"/>
              <a:t>21/12/2014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BB0FF-C875-453C-8C38-1441AAEFD61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CFABD-BE1C-420D-8950-D34DCBF97022}" type="datetimeFigureOut">
              <a:rPr lang="fr-FR" smtClean="0"/>
              <a:t>21/12/2014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BB0FF-C875-453C-8C38-1441AAEFD61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CFABD-BE1C-420D-8950-D34DCBF97022}" type="datetimeFigureOut">
              <a:rPr lang="fr-FR" smtClean="0"/>
              <a:t>21/12/2014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BB0FF-C875-453C-8C38-1441AAEFD61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CFABD-BE1C-420D-8950-D34DCBF97022}" type="datetimeFigureOut">
              <a:rPr lang="fr-FR" smtClean="0"/>
              <a:t>21/12/2014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BB0FF-C875-453C-8C38-1441AAEFD61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CFABD-BE1C-420D-8950-D34DCBF97022}" type="datetimeFigureOut">
              <a:rPr lang="fr-FR" smtClean="0"/>
              <a:t>21/12/2014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BB0FF-C875-453C-8C38-1441AAEFD61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CFABD-BE1C-420D-8950-D34DCBF97022}" type="datetimeFigureOut">
              <a:rPr lang="fr-FR" smtClean="0"/>
              <a:t>21/12/2014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BB0FF-C875-453C-8C38-1441AAEFD61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CFABD-BE1C-420D-8950-D34DCBF97022}" type="datetimeFigureOut">
              <a:rPr lang="fr-FR" smtClean="0"/>
              <a:t>21/12/2014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BB0FF-C875-453C-8C38-1441AAEFD61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CFABD-BE1C-420D-8950-D34DCBF97022}" type="datetimeFigureOut">
              <a:rPr lang="fr-FR" smtClean="0"/>
              <a:t>21/12/2014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BB0FF-C875-453C-8C38-1441AAEFD61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CFABD-BE1C-420D-8950-D34DCBF97022}" type="datetimeFigureOut">
              <a:rPr lang="fr-FR" smtClean="0"/>
              <a:t>21/12/2014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BB0FF-C875-453C-8C38-1441AAEFD61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CFABD-BE1C-420D-8950-D34DCBF97022}" type="datetimeFigureOut">
              <a:rPr lang="fr-FR" smtClean="0"/>
              <a:t>21/12/2014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BB0FF-C875-453C-8C38-1441AAEFD61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CFABD-BE1C-420D-8950-D34DCBF97022}" type="datetimeFigureOut">
              <a:rPr lang="fr-FR" smtClean="0"/>
              <a:t>21/12/2014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BB0FF-C875-453C-8C38-1441AAEFD613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1026" name="Picture 2" descr="C:\Users\GUEZELLOU\Dropbox\ECOLE\SAINT HILAIRE\Banque d'images\Déco\background-pattern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906000"/>
          </a:xfrm>
          <a:prstGeom prst="rect">
            <a:avLst/>
          </a:prstGeom>
          <a:noFill/>
        </p:spPr>
      </p:pic>
      <p:pic>
        <p:nvPicPr>
          <p:cNvPr id="1027" name="Picture 3" descr="C:\Users\GUEZELLOU\Dropbox\ECOLE\SAINT HILAIRE\Banque d'images\Déco\orange-double-bracket-frame-full-pag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72480"/>
            <a:ext cx="6858000" cy="9439049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628800" y="1536661"/>
            <a:ext cx="3600400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ppleberry" pitchFamily="2" charset="0"/>
                <a:ea typeface="Calibri" pitchFamily="34" charset="0"/>
                <a:cs typeface="Times New Roman" pitchFamily="18" charset="0"/>
              </a:rPr>
              <a:t>Carnet des aventures de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ppleberry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6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rint Clearly" pitchFamily="2" charset="0"/>
                <a:ea typeface="Calibri" pitchFamily="34" charset="0"/>
                <a:cs typeface="Times New Roman" pitchFamily="18" charset="0"/>
              </a:rPr>
              <a:t>BIJOU</a:t>
            </a:r>
            <a:endParaRPr kumimoji="0" lang="fr-FR" sz="7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Print Clearly" pitchFamily="2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2060848" y="7625306"/>
            <a:ext cx="273630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ineliner Script" pitchFamily="50" charset="0"/>
                <a:ea typeface="Calibri" pitchFamily="34" charset="0"/>
                <a:cs typeface="Times New Roman" pitchFamily="18" charset="0"/>
              </a:rPr>
              <a:t>Classe de PS / MS</a:t>
            </a:r>
            <a:endParaRPr kumimoji="0" lang="fr-FR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ineliner Script" pitchFamily="50" charset="0"/>
                <a:ea typeface="Calibri" pitchFamily="34" charset="0"/>
                <a:cs typeface="Times New Roman" pitchFamily="18" charset="0"/>
              </a:rPr>
              <a:t>Ecole Jules Renard </a:t>
            </a:r>
            <a:endParaRPr kumimoji="0" lang="fr-FR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rint Clearly" pitchFamily="2" charset="0"/>
                <a:ea typeface="Calibri" pitchFamily="34" charset="0"/>
                <a:cs typeface="Times New Roman" pitchFamily="18" charset="0"/>
              </a:rPr>
              <a:t>Année 2014/2015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Print Clearly" pitchFamily="2" charset="0"/>
              <a:cs typeface="Arial" pitchFamily="34" charset="0"/>
            </a:endParaRPr>
          </a:p>
        </p:txBody>
      </p:sp>
      <p:pic>
        <p:nvPicPr>
          <p:cNvPr id="7" name="Image 6" descr="http://www.ikea.com/fr/fr/images/products/vandring-uggla-marionnette__0135074_PE291816_S4.JPG"/>
          <p:cNvPicPr/>
          <p:nvPr/>
        </p:nvPicPr>
        <p:blipFill>
          <a:blip r:embed="rId4" cstate="print"/>
          <a:srcRect l="5400" t="12400" r="4600" b="12800"/>
          <a:stretch>
            <a:fillRect/>
          </a:stretch>
        </p:blipFill>
        <p:spPr bwMode="auto">
          <a:xfrm>
            <a:off x="2204864" y="5169024"/>
            <a:ext cx="2448272" cy="2280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42900" y="584515"/>
            <a:ext cx="6172200" cy="8580952"/>
          </a:xfrm>
          <a:ln w="28575">
            <a:prstDash val="dashDot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fr-FR" sz="2400" dirty="0" smtClean="0">
              <a:latin typeface="Print Clearly" pitchFamily="2" charset="0"/>
            </a:endParaRPr>
          </a:p>
          <a:p>
            <a:pPr marL="0" indent="0" algn="just">
              <a:buNone/>
            </a:pPr>
            <a:r>
              <a:rPr lang="fr-FR" sz="2400" dirty="0" smtClean="0">
                <a:latin typeface="Print Clearly" pitchFamily="2" charset="0"/>
              </a:rPr>
              <a:t>Votre enfant a souhaité accueillir BIJOU, la mascotte de la classe, quelques jours chez lui.</a:t>
            </a:r>
          </a:p>
          <a:p>
            <a:pPr marL="0" indent="0" algn="just">
              <a:buNone/>
            </a:pPr>
            <a:endParaRPr lang="fr-FR" sz="2400" dirty="0" smtClean="0">
              <a:latin typeface="Print Clearly" pitchFamily="2" charset="0"/>
            </a:endParaRPr>
          </a:p>
          <a:p>
            <a:pPr marL="0" indent="0" algn="just">
              <a:buNone/>
            </a:pPr>
            <a:r>
              <a:rPr lang="fr-FR" sz="2400" dirty="0" smtClean="0">
                <a:latin typeface="Print Clearly" pitchFamily="2" charset="0"/>
              </a:rPr>
              <a:t>Pour que son séjour se déroule dans de bonnes conditions, votre enfant s’est engagé à 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fr-FR" sz="2400" dirty="0" smtClean="0">
                <a:latin typeface="Print Clearly" pitchFamily="2" charset="0"/>
              </a:rPr>
              <a:t>Préparer un lit douillet pour BIJOU.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fr-FR" sz="2400" dirty="0" smtClean="0">
                <a:latin typeface="Print Clearly" pitchFamily="2" charset="0"/>
              </a:rPr>
              <a:t>Lui lire son livre préféré (Un peu perdu) avant de s’endormir.</a:t>
            </a:r>
            <a:endParaRPr lang="fr-FR" sz="2400" dirty="0">
              <a:latin typeface="Print Clearly" pitchFamily="2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fr-FR" sz="2400" dirty="0" smtClean="0">
                <a:latin typeface="Print Clearly" pitchFamily="2" charset="0"/>
              </a:rPr>
              <a:t>Profiter de son séjour pour lui apprendre quelque chose.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fr-FR" sz="2400" dirty="0" smtClean="0">
                <a:latin typeface="Print Clearly" pitchFamily="2" charset="0"/>
              </a:rPr>
              <a:t>Écrire (en vous dictant ses mots) sur la page qui lui est consacrée un petit texte pour raconter ce qu’il a fait avec BIJOU, et éventuellement, l’illustrer avec une photo ou un dessin.</a:t>
            </a:r>
          </a:p>
          <a:p>
            <a:pPr marL="514350" indent="-514350" algn="just">
              <a:buNone/>
            </a:pPr>
            <a:endParaRPr lang="fr-FR" sz="2400" dirty="0" smtClean="0">
              <a:latin typeface="Print Clearly" pitchFamily="2" charset="0"/>
            </a:endParaRPr>
          </a:p>
          <a:p>
            <a:pPr marL="0" indent="0" algn="just">
              <a:buNone/>
            </a:pPr>
            <a:r>
              <a:rPr lang="fr-FR" sz="2400" dirty="0" smtClean="0">
                <a:latin typeface="Print Clearly" pitchFamily="2" charset="0"/>
              </a:rPr>
              <a:t>Je vous remercie d’aider votre enfant dans ses tâches et de veiller à ce qu’il rapporte BIJOU et son sac complet au plus tard le vendredi.</a:t>
            </a:r>
          </a:p>
          <a:p>
            <a:pPr>
              <a:buNone/>
            </a:pPr>
            <a:r>
              <a:rPr lang="fr-FR" dirty="0" smtClean="0"/>
              <a:t> 					</a:t>
            </a:r>
            <a:r>
              <a:rPr lang="fr-FR" sz="2400" dirty="0" smtClean="0">
                <a:latin typeface="Print Clearly" pitchFamily="2" charset="0"/>
              </a:rPr>
              <a:t>La Maîtresse</a:t>
            </a:r>
          </a:p>
          <a:p>
            <a:pPr>
              <a:buNone/>
            </a:pPr>
            <a:endParaRPr lang="fr-FR" dirty="0">
              <a:latin typeface="Print Clearly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6672" y="0"/>
            <a:ext cx="6172200" cy="733876"/>
          </a:xfrm>
        </p:spPr>
        <p:txBody>
          <a:bodyPr>
            <a:normAutofit/>
          </a:bodyPr>
          <a:lstStyle/>
          <a:p>
            <a:pPr algn="l"/>
            <a:r>
              <a:rPr lang="fr-FR" sz="2400" dirty="0" smtClean="0">
                <a:latin typeface="Print Clearly" pitchFamily="2" charset="0"/>
              </a:rPr>
              <a:t>Aujourd’hui, BIJOU part chez :</a:t>
            </a:r>
            <a:endParaRPr lang="fr-FR" sz="2400" dirty="0">
              <a:latin typeface="Print Clearly" pitchFamily="2" charset="0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404664" y="920552"/>
            <a:ext cx="6192688" cy="8790977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154</Words>
  <Application>Microsoft Office PowerPoint</Application>
  <PresentationFormat>Format A4 (210 x 297 mm)</PresentationFormat>
  <Paragraphs>17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Diapositive 1</vt:lpstr>
      <vt:lpstr>Diapositive 2</vt:lpstr>
      <vt:lpstr>Aujourd’hui, BIJOU part chez 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GUEZELLOU</dc:creator>
  <cp:lastModifiedBy>GUEZELLOU</cp:lastModifiedBy>
  <cp:revision>28</cp:revision>
  <dcterms:created xsi:type="dcterms:W3CDTF">2014-12-21T16:23:51Z</dcterms:created>
  <dcterms:modified xsi:type="dcterms:W3CDTF">2014-12-21T20:38:53Z</dcterms:modified>
</cp:coreProperties>
</file>