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0B6ED71-AE07-4791-AE73-19AD7824DC29}" type="datetimeFigureOut">
              <a:rPr lang="fr-FR" smtClean="0"/>
              <a:t>24/09/2019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314750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B6ED71-AE07-4791-AE73-19AD7824DC29}" type="datetimeFigureOut">
              <a:rPr lang="fr-FR" smtClean="0"/>
              <a:t>24/09/2019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22658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B6ED71-AE07-4791-AE73-19AD7824DC29}" type="datetimeFigureOut">
              <a:rPr lang="fr-FR" smtClean="0"/>
              <a:t>24/09/2019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168760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B6ED71-AE07-4791-AE73-19AD7824DC29}" type="datetimeFigureOut">
              <a:rPr lang="fr-FR" smtClean="0"/>
              <a:t>24/09/2019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308825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0B6ED71-AE07-4791-AE73-19AD7824DC29}" type="datetimeFigureOut">
              <a:rPr lang="fr-FR" smtClean="0"/>
              <a:t>24/09/2019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98158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0B6ED71-AE07-4791-AE73-19AD7824DC29}" type="datetimeFigureOut">
              <a:rPr lang="fr-FR" smtClean="0"/>
              <a:t>24/09/2019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241118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0B6ED71-AE07-4791-AE73-19AD7824DC29}" type="datetimeFigureOut">
              <a:rPr lang="fr-FR" smtClean="0"/>
              <a:t>24/09/2019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242708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0B6ED71-AE07-4791-AE73-19AD7824DC29}" type="datetimeFigureOut">
              <a:rPr lang="fr-FR" smtClean="0"/>
              <a:t>24/09/2019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372430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B6ED71-AE07-4791-AE73-19AD7824DC29}" type="datetimeFigureOut">
              <a:rPr lang="fr-FR" smtClean="0"/>
              <a:t>24/09/2019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3737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0B6ED71-AE07-4791-AE73-19AD7824DC29}" type="datetimeFigureOut">
              <a:rPr lang="fr-FR" smtClean="0"/>
              <a:t>24/09/2019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409526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0B6ED71-AE07-4791-AE73-19AD7824DC29}" type="datetimeFigureOut">
              <a:rPr lang="fr-FR" smtClean="0"/>
              <a:t>24/09/2019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6BC905-AF03-496E-A83A-A63300DC8C41}" type="slidenum">
              <a:rPr lang="fr-FR" smtClean="0"/>
              <a:t>‹N°›</a:t>
            </a:fld>
            <a:endParaRPr lang="fr-FR"/>
          </a:p>
        </p:txBody>
      </p:sp>
    </p:spTree>
    <p:extLst>
      <p:ext uri="{BB962C8B-B14F-4D97-AF65-F5344CB8AC3E}">
        <p14:creationId xmlns:p14="http://schemas.microsoft.com/office/powerpoint/2010/main" val="335397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6ED71-AE07-4791-AE73-19AD7824DC29}" type="datetimeFigureOut">
              <a:rPr lang="fr-FR" smtClean="0"/>
              <a:t>24/09/2019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BC905-AF03-496E-A83A-A63300DC8C41}" type="slidenum">
              <a:rPr lang="fr-FR" smtClean="0"/>
              <a:t>‹N°›</a:t>
            </a:fld>
            <a:endParaRPr lang="fr-FR"/>
          </a:p>
        </p:txBody>
      </p:sp>
    </p:spTree>
    <p:extLst>
      <p:ext uri="{BB962C8B-B14F-4D97-AF65-F5344CB8AC3E}">
        <p14:creationId xmlns:p14="http://schemas.microsoft.com/office/powerpoint/2010/main" val="245370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scription de cette image, également commentée ci-aprè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083" y="2780928"/>
            <a:ext cx="3885832" cy="15072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78345" y="332656"/>
            <a:ext cx="538730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 série préférée</a:t>
            </a:r>
            <a:endParaRPr lang="fr-F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323528" y="6021288"/>
            <a:ext cx="2643672" cy="584775"/>
          </a:xfrm>
          <a:prstGeom prst="rect">
            <a:avLst/>
          </a:prstGeom>
          <a:noFill/>
        </p:spPr>
        <p:txBody>
          <a:bodyPr wrap="none" lIns="91440" tIns="45720" rIns="91440" bIns="45720">
            <a:spAutoFit/>
          </a:bodyPr>
          <a:lstStyle/>
          <a:p>
            <a:pPr algn="ctr"/>
            <a:r>
              <a:rPr lang="fr-FR"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Dunajski</a:t>
            </a:r>
            <a:r>
              <a:rPr lang="fr-F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Jacky</a:t>
            </a:r>
            <a:endParaRPr lang="fr-F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7750470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55067" y="1556792"/>
            <a:ext cx="7772400" cy="1500187"/>
          </a:xfrm>
        </p:spPr>
        <p:txBody>
          <a:bodyPr>
            <a:normAutofit/>
          </a:bodyPr>
          <a:lstStyle/>
          <a:p>
            <a:r>
              <a:rPr lang="fr-FR" sz="2800" b="1" dirty="0" smtClean="0">
                <a:solidFill>
                  <a:schemeClr val="tx1"/>
                </a:solidFill>
              </a:rPr>
              <a:t>La série est à propos d’une bande d’amis qui sera victime d’événements intrigants : des disparitions et des meurtres. </a:t>
            </a:r>
            <a:endParaRPr lang="fr-FR" sz="2800" b="1" dirty="0">
              <a:solidFill>
                <a:schemeClr val="tx1"/>
              </a:solidFill>
            </a:endParaRPr>
          </a:p>
        </p:txBody>
      </p:sp>
      <p:sp>
        <p:nvSpPr>
          <p:cNvPr id="4" name="Rectangle 3"/>
          <p:cNvSpPr/>
          <p:nvPr/>
        </p:nvSpPr>
        <p:spPr>
          <a:xfrm>
            <a:off x="442664" y="260648"/>
            <a:ext cx="189109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Synopsis</a:t>
            </a:r>
            <a:endParaRPr lang="fr-FR"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50" name="Picture 2" descr="Description de cette image, également commentée ci-aprè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131808"/>
            <a:ext cx="1872208" cy="72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64391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48719" y="1124744"/>
            <a:ext cx="7772400" cy="3312368"/>
          </a:xfrm>
        </p:spPr>
        <p:txBody>
          <a:bodyPr>
            <a:normAutofit fontScale="92500" lnSpcReduction="20000"/>
          </a:bodyPr>
          <a:lstStyle/>
          <a:p>
            <a:r>
              <a:rPr lang="fr-FR" sz="3200" dirty="0" smtClean="0">
                <a:solidFill>
                  <a:srgbClr val="FF0000"/>
                </a:solidFill>
              </a:rPr>
              <a:t> </a:t>
            </a:r>
            <a:r>
              <a:rPr lang="fr-FR" sz="2800" dirty="0" err="1" smtClean="0">
                <a:solidFill>
                  <a:schemeClr val="tx1"/>
                </a:solidFill>
              </a:rPr>
              <a:t>Scream</a:t>
            </a:r>
            <a:r>
              <a:rPr lang="fr-FR" sz="2800" dirty="0" smtClean="0">
                <a:solidFill>
                  <a:schemeClr val="tx1"/>
                </a:solidFill>
              </a:rPr>
              <a:t> : The TV </a:t>
            </a:r>
            <a:r>
              <a:rPr lang="fr-FR" sz="2800" dirty="0" err="1" smtClean="0">
                <a:solidFill>
                  <a:schemeClr val="tx1"/>
                </a:solidFill>
              </a:rPr>
              <a:t>Series</a:t>
            </a:r>
            <a:r>
              <a:rPr lang="fr-FR" sz="2800" dirty="0" smtClean="0">
                <a:solidFill>
                  <a:schemeClr val="tx1"/>
                </a:solidFill>
              </a:rPr>
              <a:t> est une adaptation de la série de films </a:t>
            </a:r>
            <a:r>
              <a:rPr lang="fr-FR" sz="2800" dirty="0" err="1" smtClean="0">
                <a:solidFill>
                  <a:schemeClr val="tx1"/>
                </a:solidFill>
              </a:rPr>
              <a:t>Scream</a:t>
            </a:r>
            <a:r>
              <a:rPr lang="fr-FR" sz="2800" dirty="0" smtClean="0">
                <a:solidFill>
                  <a:schemeClr val="tx1"/>
                </a:solidFill>
              </a:rPr>
              <a:t>, c’est une série télévisée américaine en trente épisodes d’environ 40 minutes, diffusé entre le 30 juin 2015 et le 18 Octobre 2016 sur MTV pour les deux premières saisons et du 8 au 10 Juillet 2019 sur VH1 pour la troisième. La série comporte 3 saisons.</a:t>
            </a:r>
          </a:p>
          <a:p>
            <a:endParaRPr lang="fr-FR" sz="2800" dirty="0">
              <a:solidFill>
                <a:schemeClr val="tx1"/>
              </a:solidFill>
            </a:endParaRPr>
          </a:p>
          <a:p>
            <a:r>
              <a:rPr lang="fr-FR" sz="2800" dirty="0" smtClean="0">
                <a:solidFill>
                  <a:schemeClr val="tx1"/>
                </a:solidFill>
              </a:rPr>
              <a:t>La série reprend le concept des films qui lui précèdent avec de nouveaux personnages et un nouveau tueur.</a:t>
            </a:r>
          </a:p>
        </p:txBody>
      </p:sp>
      <p:sp>
        <p:nvSpPr>
          <p:cNvPr id="5" name="Rectangle 4"/>
          <p:cNvSpPr/>
          <p:nvPr/>
        </p:nvSpPr>
        <p:spPr>
          <a:xfrm>
            <a:off x="179512" y="116632"/>
            <a:ext cx="601818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Histoire de la série : </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4551112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410799" y="1052736"/>
            <a:ext cx="3714758" cy="621964"/>
          </a:xfrm>
        </p:spPr>
        <p:txBody>
          <a:bodyPr>
            <a:normAutofit fontScale="92500"/>
          </a:bodyPr>
          <a:lstStyle/>
          <a:p>
            <a:r>
              <a:rPr lang="fr-FR" dirty="0" smtClean="0">
                <a:solidFill>
                  <a:schemeClr val="tx1"/>
                </a:solidFill>
              </a:rPr>
              <a:t>Emma Duval : personnage principal. </a:t>
            </a:r>
            <a:endParaRPr lang="fr-FR" dirty="0">
              <a:solidFill>
                <a:schemeClr val="tx1"/>
              </a:solidFill>
            </a:endParaRPr>
          </a:p>
        </p:txBody>
      </p:sp>
      <p:sp>
        <p:nvSpPr>
          <p:cNvPr id="4" name="Rectangle 3"/>
          <p:cNvSpPr/>
          <p:nvPr/>
        </p:nvSpPr>
        <p:spPr>
          <a:xfrm>
            <a:off x="251520" y="266772"/>
            <a:ext cx="5484707"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Les personnages féminins :</a:t>
            </a:r>
            <a:endParaRPr lang="fr-FR"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AutoShape 2" descr="Résultat de recherche d'images pour &quot;Willa Fitzgerald&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635" y="1052736"/>
            <a:ext cx="1140259"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393" y="2759719"/>
            <a:ext cx="1080120"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1547664" y="2852290"/>
            <a:ext cx="3884268" cy="369332"/>
          </a:xfrm>
          <a:prstGeom prst="rect">
            <a:avLst/>
          </a:prstGeom>
          <a:noFill/>
        </p:spPr>
        <p:txBody>
          <a:bodyPr wrap="none" rtlCol="0">
            <a:spAutoFit/>
          </a:bodyPr>
          <a:lstStyle/>
          <a:p>
            <a:r>
              <a:rPr lang="fr-FR" dirty="0" smtClean="0"/>
              <a:t>Brooke </a:t>
            </a:r>
            <a:r>
              <a:rPr lang="fr-FR" dirty="0" err="1" smtClean="0"/>
              <a:t>Maddox</a:t>
            </a:r>
            <a:r>
              <a:rPr lang="fr-FR" dirty="0" smtClean="0"/>
              <a:t> : amie proche d’Emma.</a:t>
            </a:r>
            <a:endParaRPr lang="fr-FR"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230" y="4005064"/>
            <a:ext cx="140671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p:cNvSpPr txBox="1"/>
          <p:nvPr/>
        </p:nvSpPr>
        <p:spPr>
          <a:xfrm>
            <a:off x="1794782" y="4293261"/>
            <a:ext cx="1695016" cy="369332"/>
          </a:xfrm>
          <a:prstGeom prst="rect">
            <a:avLst/>
          </a:prstGeom>
          <a:noFill/>
        </p:spPr>
        <p:txBody>
          <a:bodyPr wrap="none" rtlCol="0">
            <a:spAutoFit/>
          </a:bodyPr>
          <a:lstStyle/>
          <a:p>
            <a:r>
              <a:rPr lang="fr-FR" dirty="0" smtClean="0"/>
              <a:t>Audrey </a:t>
            </a:r>
            <a:r>
              <a:rPr lang="fr-FR" dirty="0" err="1" smtClean="0"/>
              <a:t>Jenssen</a:t>
            </a:r>
            <a:r>
              <a:rPr lang="fr-FR" dirty="0" smtClean="0"/>
              <a:t>.</a:t>
            </a:r>
            <a:endParaRPr lang="fr-FR" dirty="0"/>
          </a:p>
        </p:txBody>
      </p:sp>
    </p:spTree>
    <p:extLst>
      <p:ext uri="{BB962C8B-B14F-4D97-AF65-F5344CB8AC3E}">
        <p14:creationId xmlns:p14="http://schemas.microsoft.com/office/powerpoint/2010/main" val="10875505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39"/>
            <a:ext cx="6132192"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Personnages masculins : </a:t>
            </a:r>
            <a:endParaRPr lang="fr-FR"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720080" cy="1369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331640" y="1268760"/>
            <a:ext cx="3662990" cy="369332"/>
          </a:xfrm>
          <a:prstGeom prst="rect">
            <a:avLst/>
          </a:prstGeom>
          <a:noFill/>
        </p:spPr>
        <p:txBody>
          <a:bodyPr wrap="none" rtlCol="0">
            <a:spAutoFit/>
          </a:bodyPr>
          <a:lstStyle/>
          <a:p>
            <a:r>
              <a:rPr lang="fr-FR" dirty="0" smtClean="0"/>
              <a:t>Noah </a:t>
            </a:r>
            <a:r>
              <a:rPr lang="fr-FR" dirty="0" err="1" smtClean="0"/>
              <a:t>Froster</a:t>
            </a:r>
            <a:r>
              <a:rPr lang="fr-FR" dirty="0" smtClean="0"/>
              <a:t> : meilleur ami d’Audrey.</a:t>
            </a:r>
            <a:endParaRPr lang="fr-F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279" y="2636912"/>
            <a:ext cx="958361"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403648" y="2877545"/>
            <a:ext cx="4748288" cy="369332"/>
          </a:xfrm>
          <a:prstGeom prst="rect">
            <a:avLst/>
          </a:prstGeom>
          <a:noFill/>
        </p:spPr>
        <p:txBody>
          <a:bodyPr wrap="none" rtlCol="0">
            <a:spAutoFit/>
          </a:bodyPr>
          <a:lstStyle/>
          <a:p>
            <a:r>
              <a:rPr lang="fr-FR" dirty="0" smtClean="0"/>
              <a:t>Kieran </a:t>
            </a:r>
            <a:r>
              <a:rPr lang="fr-FR" dirty="0" err="1" smtClean="0"/>
              <a:t>Wilcox</a:t>
            </a:r>
            <a:r>
              <a:rPr lang="fr-FR" dirty="0" smtClean="0"/>
              <a:t> : Le tueur, futur petit ami d’Emma.</a:t>
            </a:r>
            <a:endParaRPr lang="fr-FR"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197" y="4365104"/>
            <a:ext cx="1018399" cy="1425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1484999" y="4499828"/>
            <a:ext cx="3665234" cy="369332"/>
          </a:xfrm>
          <a:prstGeom prst="rect">
            <a:avLst/>
          </a:prstGeom>
          <a:noFill/>
        </p:spPr>
        <p:txBody>
          <a:bodyPr wrap="none" rtlCol="0">
            <a:spAutoFit/>
          </a:bodyPr>
          <a:lstStyle/>
          <a:p>
            <a:r>
              <a:rPr lang="fr-FR" dirty="0" err="1" smtClean="0"/>
              <a:t>Jake</a:t>
            </a:r>
            <a:r>
              <a:rPr lang="fr-FR" dirty="0" smtClean="0"/>
              <a:t> Fitzgerald : petit ami de Brooke. </a:t>
            </a:r>
            <a:endParaRPr lang="fr-FR"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4154106"/>
            <a:ext cx="1512168" cy="106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p:cNvSpPr txBox="1"/>
          <p:nvPr/>
        </p:nvSpPr>
        <p:spPr>
          <a:xfrm>
            <a:off x="7092280" y="4499828"/>
            <a:ext cx="1434945" cy="369332"/>
          </a:xfrm>
          <a:prstGeom prst="rect">
            <a:avLst/>
          </a:prstGeom>
          <a:noFill/>
        </p:spPr>
        <p:txBody>
          <a:bodyPr wrap="none" rtlCol="0">
            <a:spAutoFit/>
          </a:bodyPr>
          <a:lstStyle/>
          <a:p>
            <a:r>
              <a:rPr lang="fr-FR" dirty="0" smtClean="0"/>
              <a:t>Jamal ( </a:t>
            </a:r>
            <a:r>
              <a:rPr lang="fr-FR" dirty="0" err="1" smtClean="0"/>
              <a:t>Tyga</a:t>
            </a:r>
            <a:r>
              <a:rPr lang="fr-FR" dirty="0" smtClean="0"/>
              <a:t> )</a:t>
            </a:r>
            <a:endParaRPr lang="fr-FR" dirty="0"/>
          </a:p>
        </p:txBody>
      </p:sp>
    </p:spTree>
    <p:extLst>
      <p:ext uri="{BB962C8B-B14F-4D97-AF65-F5344CB8AC3E}">
        <p14:creationId xmlns:p14="http://schemas.microsoft.com/office/powerpoint/2010/main" val="259526595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116632"/>
            <a:ext cx="7200800"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2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Raisons pour lesquelles j’ai choisi cette série </a:t>
            </a:r>
            <a:r>
              <a:rPr lang="fr-FR"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fr-F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ZoneTexte 5"/>
          <p:cNvSpPr txBox="1"/>
          <p:nvPr/>
        </p:nvSpPr>
        <p:spPr>
          <a:xfrm>
            <a:off x="-2697" y="1174304"/>
            <a:ext cx="9141092" cy="923330"/>
          </a:xfrm>
          <a:prstGeom prst="rect">
            <a:avLst/>
          </a:prstGeom>
          <a:noFill/>
        </p:spPr>
        <p:txBody>
          <a:bodyPr wrap="none" rtlCol="0">
            <a:spAutoFit/>
          </a:bodyPr>
          <a:lstStyle/>
          <a:p>
            <a:r>
              <a:rPr lang="fr-FR" dirty="0" smtClean="0"/>
              <a:t>J’ai choisi et aimé cette série car elle était attrayante, plein de suspens, les acteurs jouaient bien</a:t>
            </a:r>
          </a:p>
          <a:p>
            <a:r>
              <a:rPr lang="fr-FR" dirty="0" smtClean="0"/>
              <a:t>Leurs rôles, ils sont attachants. Mais aussi parce que je suis un amateur de film d’horreur,</a:t>
            </a:r>
          </a:p>
          <a:p>
            <a:r>
              <a:rPr lang="fr-FR" dirty="0" smtClean="0"/>
              <a:t>J’ai aussi bien aimé la série de films </a:t>
            </a:r>
            <a:r>
              <a:rPr lang="fr-FR" dirty="0" err="1" smtClean="0"/>
              <a:t>Scream</a:t>
            </a:r>
            <a:r>
              <a:rPr lang="fr-FR" dirty="0" smtClean="0"/>
              <a:t> donc voilà pourquoi j’ai choisi cette série,</a:t>
            </a:r>
          </a:p>
        </p:txBody>
      </p:sp>
    </p:spTree>
    <p:extLst>
      <p:ext uri="{BB962C8B-B14F-4D97-AF65-F5344CB8AC3E}">
        <p14:creationId xmlns:p14="http://schemas.microsoft.com/office/powerpoint/2010/main" val="68525295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231</Words>
  <Application>Microsoft Office PowerPoint</Application>
  <PresentationFormat>Affichage à l'écran (4:3)</PresentationFormat>
  <Paragraphs>21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Lycée Jean Zay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Jacky DUNAJSKI</dc:creator>
  <cp:lastModifiedBy>Jacky DUNAJSKI</cp:lastModifiedBy>
  <cp:revision>15</cp:revision>
  <dcterms:created xsi:type="dcterms:W3CDTF">2019-09-17T07:00:59Z</dcterms:created>
  <dcterms:modified xsi:type="dcterms:W3CDTF">2019-09-24T06:41:42Z</dcterms:modified>
</cp:coreProperties>
</file>