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9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00E"/>
    <a:srgbClr val="4E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9"/>
    <p:restoredTop sz="94648"/>
  </p:normalViewPr>
  <p:slideViewPr>
    <p:cSldViewPr snapToGrid="0" snapToObjects="1">
      <p:cViewPr varScale="1">
        <p:scale>
          <a:sx n="107" d="100"/>
          <a:sy n="107" d="100"/>
        </p:scale>
        <p:origin x="1472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C3C1-3395-D24D-B824-7CCFA7327F65}" type="datetimeFigureOut">
              <a:rPr lang="fr-FR" smtClean="0"/>
              <a:t>11/08/2021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9390-F97B-E049-8776-779C1FCAD2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774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C3C1-3395-D24D-B824-7CCFA7327F65}" type="datetimeFigureOut">
              <a:rPr lang="fr-FR" smtClean="0"/>
              <a:t>11/08/2021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9390-F97B-E049-8776-779C1FCAD2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46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C3C1-3395-D24D-B824-7CCFA7327F65}" type="datetimeFigureOut">
              <a:rPr lang="fr-FR" smtClean="0"/>
              <a:t>11/08/2021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9390-F97B-E049-8776-779C1FCAD2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306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C3C1-3395-D24D-B824-7CCFA7327F65}" type="datetimeFigureOut">
              <a:rPr lang="fr-FR" smtClean="0"/>
              <a:t>11/08/2021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9390-F97B-E049-8776-779C1FCAD2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62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C3C1-3395-D24D-B824-7CCFA7327F65}" type="datetimeFigureOut">
              <a:rPr lang="fr-FR" smtClean="0"/>
              <a:t>11/08/2021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9390-F97B-E049-8776-779C1FCAD2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08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C3C1-3395-D24D-B824-7CCFA7327F65}" type="datetimeFigureOut">
              <a:rPr lang="fr-FR" smtClean="0"/>
              <a:t>11/08/2021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9390-F97B-E049-8776-779C1FCAD2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037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C3C1-3395-D24D-B824-7CCFA7327F65}" type="datetimeFigureOut">
              <a:rPr lang="fr-FR" smtClean="0"/>
              <a:t>11/08/2021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9390-F97B-E049-8776-779C1FCAD2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325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C3C1-3395-D24D-B824-7CCFA7327F65}" type="datetimeFigureOut">
              <a:rPr lang="fr-FR" smtClean="0"/>
              <a:t>11/08/2021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9390-F97B-E049-8776-779C1FCAD2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2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C3C1-3395-D24D-B824-7CCFA7327F65}" type="datetimeFigureOut">
              <a:rPr lang="fr-FR" smtClean="0"/>
              <a:t>11/08/2021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9390-F97B-E049-8776-779C1FCAD2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117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C3C1-3395-D24D-B824-7CCFA7327F65}" type="datetimeFigureOut">
              <a:rPr lang="fr-FR" smtClean="0"/>
              <a:t>11/08/2021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9390-F97B-E049-8776-779C1FCAD2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19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C3C1-3395-D24D-B824-7CCFA7327F65}" type="datetimeFigureOut">
              <a:rPr lang="fr-FR" smtClean="0"/>
              <a:t>11/08/2021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9390-F97B-E049-8776-779C1FCAD2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104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FC3C1-3395-D24D-B824-7CCFA7327F65}" type="datetimeFigureOut">
              <a:rPr lang="fr-FR" smtClean="0"/>
              <a:t>11/08/2021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09390-F97B-E049-8776-779C1FCAD2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555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D20E456-5A05-944D-BC3A-007D11A9F84E}"/>
              </a:ext>
            </a:extLst>
          </p:cNvPr>
          <p:cNvSpPr txBox="1"/>
          <p:nvPr/>
        </p:nvSpPr>
        <p:spPr>
          <a:xfrm>
            <a:off x="819394" y="285006"/>
            <a:ext cx="23262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dirty="0">
                <a:latin typeface="Cursive standard" pitchFamily="2" charset="0"/>
                <a:ea typeface="Cheveuxdange Medium" panose="02000603000000000000" pitchFamily="2" charset="0"/>
              </a:rPr>
              <a:t>broder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05E2934-0DE1-364E-96E6-14202DA629F6}"/>
              </a:ext>
            </a:extLst>
          </p:cNvPr>
          <p:cNvSpPr txBox="1"/>
          <p:nvPr/>
        </p:nvSpPr>
        <p:spPr>
          <a:xfrm>
            <a:off x="6925986" y="311247"/>
            <a:ext cx="170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fox in the snow" panose="02000000000000000000" pitchFamily="2" charset="0"/>
              </a:rPr>
              <a:t>by </a:t>
            </a:r>
            <a:r>
              <a:rPr lang="fr-FR" dirty="0" err="1">
                <a:latin typeface="fox in the snow" panose="02000000000000000000" pitchFamily="2" charset="0"/>
              </a:rPr>
              <a:t>Mélilotus</a:t>
            </a:r>
            <a:endParaRPr lang="fr-FR" dirty="0">
              <a:latin typeface="fox in the snow" panose="02000000000000000000" pitchFamily="2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E62247F-A912-174A-964C-CB869741E0D0}"/>
              </a:ext>
            </a:extLst>
          </p:cNvPr>
          <p:cNvSpPr txBox="1"/>
          <p:nvPr/>
        </p:nvSpPr>
        <p:spPr>
          <a:xfrm>
            <a:off x="6830998" y="762511"/>
            <a:ext cx="20152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solidFill>
                  <a:schemeClr val="accent1">
                    <a:lumMod val="75000"/>
                  </a:schemeClr>
                </a:solidFill>
                <a:latin typeface="cinnamon cake" pitchFamily="2" charset="0"/>
              </a:rPr>
              <a:t>Blog : </a:t>
            </a:r>
            <a:r>
              <a:rPr lang="fr-FR" sz="1000" dirty="0" err="1">
                <a:solidFill>
                  <a:schemeClr val="accent1">
                    <a:lumMod val="75000"/>
                  </a:schemeClr>
                </a:solidFill>
                <a:latin typeface="cinnamon cake" pitchFamily="2" charset="0"/>
              </a:rPr>
              <a:t>melilotus.canalblog.com</a:t>
            </a:r>
            <a:endParaRPr lang="fr-FR" sz="1000" dirty="0">
              <a:solidFill>
                <a:schemeClr val="accent1">
                  <a:lumMod val="75000"/>
                </a:schemeClr>
              </a:solidFill>
              <a:latin typeface="cinnamon cake" pitchFamily="2" charset="0"/>
            </a:endParaRPr>
          </a:p>
          <a:p>
            <a:r>
              <a:rPr lang="fr-FR" sz="1000" dirty="0">
                <a:solidFill>
                  <a:schemeClr val="accent1">
                    <a:lumMod val="75000"/>
                  </a:schemeClr>
                </a:solidFill>
                <a:latin typeface="cinnamon cake" pitchFamily="2" charset="0"/>
              </a:rPr>
              <a:t>Facebook : Un oiseau sur mon fil</a:t>
            </a:r>
          </a:p>
          <a:p>
            <a:r>
              <a:rPr lang="fr-FR" sz="1000" dirty="0">
                <a:solidFill>
                  <a:schemeClr val="accent1">
                    <a:lumMod val="75000"/>
                  </a:schemeClr>
                </a:solidFill>
                <a:latin typeface="cinnamon cake" pitchFamily="2" charset="0"/>
              </a:rPr>
              <a:t>Instagram @</a:t>
            </a:r>
            <a:r>
              <a:rPr lang="fr-FR" sz="1000" dirty="0" err="1">
                <a:solidFill>
                  <a:schemeClr val="accent1">
                    <a:lumMod val="75000"/>
                  </a:schemeClr>
                </a:solidFill>
                <a:latin typeface="cinnamon cake" pitchFamily="2" charset="0"/>
              </a:rPr>
              <a:t>un_oiseau_sur_mon_fil</a:t>
            </a:r>
            <a:endParaRPr lang="fr-FR" sz="1000" dirty="0">
              <a:solidFill>
                <a:schemeClr val="accent1">
                  <a:lumMod val="75000"/>
                </a:schemeClr>
              </a:solidFill>
              <a:latin typeface="cinnamon cake" pitchFamily="2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1FC7F26-91C6-864C-B611-5B0E0AC884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448" t="2770" r="19161" b="55498"/>
          <a:stretch/>
        </p:blipFill>
        <p:spPr>
          <a:xfrm>
            <a:off x="1275612" y="1733789"/>
            <a:ext cx="3961406" cy="3686096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5EDE838C-701D-CC4C-8782-1A760F649995}"/>
              </a:ext>
            </a:extLst>
          </p:cNvPr>
          <p:cNvSpPr txBox="1"/>
          <p:nvPr/>
        </p:nvSpPr>
        <p:spPr>
          <a:xfrm>
            <a:off x="5593280" y="2386941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>
                <a:solidFill>
                  <a:srgbClr val="FF2F92"/>
                </a:solidFill>
              </a:rPr>
              <a:t>Roses araignées : ruban chiffon et tulle </a:t>
            </a:r>
          </a:p>
          <a:p>
            <a:r>
              <a:rPr lang="fr-FR" sz="900" dirty="0">
                <a:solidFill>
                  <a:srgbClr val="FF2F92"/>
                </a:solidFill>
              </a:rPr>
              <a:t>+ 1 point de nœud au centre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6372A2F-6FFE-F345-AA34-F6ECAC305ED5}"/>
              </a:ext>
            </a:extLst>
          </p:cNvPr>
          <p:cNvSpPr txBox="1"/>
          <p:nvPr/>
        </p:nvSpPr>
        <p:spPr>
          <a:xfrm>
            <a:off x="5593280" y="4393870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>
                <a:solidFill>
                  <a:schemeClr val="accent6">
                    <a:lumMod val="75000"/>
                  </a:schemeClr>
                </a:solidFill>
              </a:rPr>
              <a:t>Feuilles au point de feuille (2 brins de mouliné)</a:t>
            </a:r>
          </a:p>
          <a:p>
            <a:r>
              <a:rPr lang="fr-FR" sz="900" dirty="0">
                <a:solidFill>
                  <a:schemeClr val="accent6">
                    <a:lumMod val="75000"/>
                  </a:schemeClr>
                </a:solidFill>
              </a:rPr>
              <a:t>+ 1 point lancé pour la nervure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06FA6D6-B010-3045-9E91-B77212FCBDB8}"/>
              </a:ext>
            </a:extLst>
          </p:cNvPr>
          <p:cNvSpPr txBox="1"/>
          <p:nvPr/>
        </p:nvSpPr>
        <p:spPr>
          <a:xfrm>
            <a:off x="3978234" y="1413164"/>
            <a:ext cx="2432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>
                <a:solidFill>
                  <a:srgbClr val="00B0F0"/>
                </a:solidFill>
              </a:rPr>
              <a:t>Fleurettes au point d’étoile (2 brins de mouliné)</a:t>
            </a:r>
          </a:p>
          <a:p>
            <a:r>
              <a:rPr lang="fr-FR" sz="900" dirty="0">
                <a:solidFill>
                  <a:srgbClr val="FFFF00"/>
                </a:solidFill>
              </a:rPr>
              <a:t>+ 1 point de nœud au centre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840CA81-974B-514C-AF3D-AC89F1CD1E8E}"/>
              </a:ext>
            </a:extLst>
          </p:cNvPr>
          <p:cNvSpPr txBox="1"/>
          <p:nvPr/>
        </p:nvSpPr>
        <p:spPr>
          <a:xfrm>
            <a:off x="5605158" y="3313216"/>
            <a:ext cx="25747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/>
              <a:t>Point de piqûre + point de nœud sur les extrémités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2FCA90F-9F1E-E24C-A047-FB21A060FD32}"/>
              </a:ext>
            </a:extLst>
          </p:cNvPr>
          <p:cNvSpPr txBox="1"/>
          <p:nvPr/>
        </p:nvSpPr>
        <p:spPr>
          <a:xfrm>
            <a:off x="463144" y="4524499"/>
            <a:ext cx="10518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>
                <a:solidFill>
                  <a:srgbClr val="1F4D11"/>
                </a:solidFill>
              </a:rPr>
              <a:t>Point de bouclette</a:t>
            </a: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0E3FC124-3850-A344-9B2F-AC2F26AAF349}"/>
              </a:ext>
            </a:extLst>
          </p:cNvPr>
          <p:cNvCxnSpPr/>
          <p:nvPr/>
        </p:nvCxnSpPr>
        <p:spPr>
          <a:xfrm flipH="1">
            <a:off x="4286992" y="1782496"/>
            <a:ext cx="439387" cy="271935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F95305C0-E0B1-B64A-B394-1D7FC86DB4FA}"/>
              </a:ext>
            </a:extLst>
          </p:cNvPr>
          <p:cNvCxnSpPr>
            <a:stCxn id="7" idx="1"/>
          </p:cNvCxnSpPr>
          <p:nvPr/>
        </p:nvCxnSpPr>
        <p:spPr>
          <a:xfrm flipH="1">
            <a:off x="4975761" y="2571607"/>
            <a:ext cx="617519" cy="184666"/>
          </a:xfrm>
          <a:prstGeom prst="straightConnector1">
            <a:avLst/>
          </a:prstGeom>
          <a:ln>
            <a:solidFill>
              <a:srgbClr val="FF2F9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F31D82D9-31CE-C04B-B3C1-C5C002ABFA45}"/>
              </a:ext>
            </a:extLst>
          </p:cNvPr>
          <p:cNvCxnSpPr/>
          <p:nvPr/>
        </p:nvCxnSpPr>
        <p:spPr>
          <a:xfrm flipH="1" flipV="1">
            <a:off x="3562597" y="3313216"/>
            <a:ext cx="1888177" cy="1157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47862231-34E3-244C-BD63-A944F97A72B5}"/>
              </a:ext>
            </a:extLst>
          </p:cNvPr>
          <p:cNvCxnSpPr>
            <a:stCxn id="8" idx="1"/>
          </p:cNvCxnSpPr>
          <p:nvPr/>
        </p:nvCxnSpPr>
        <p:spPr>
          <a:xfrm flipH="1" flipV="1">
            <a:off x="5118265" y="4524499"/>
            <a:ext cx="475015" cy="54037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6CD8A8DE-B91A-DD4C-9463-5CF75A64095B}"/>
              </a:ext>
            </a:extLst>
          </p:cNvPr>
          <p:cNvCxnSpPr/>
          <p:nvPr/>
        </p:nvCxnSpPr>
        <p:spPr>
          <a:xfrm flipV="1">
            <a:off x="1515035" y="4393870"/>
            <a:ext cx="955033" cy="273133"/>
          </a:xfrm>
          <a:prstGeom prst="straightConnector1">
            <a:avLst/>
          </a:prstGeom>
          <a:ln>
            <a:solidFill>
              <a:srgbClr val="1F4D1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9C8744ED-FC27-4D44-8E17-3FDB6A33B1BF}"/>
              </a:ext>
            </a:extLst>
          </p:cNvPr>
          <p:cNvSpPr txBox="1"/>
          <p:nvPr/>
        </p:nvSpPr>
        <p:spPr>
          <a:xfrm>
            <a:off x="2078182" y="1316509"/>
            <a:ext cx="10583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>
                <a:solidFill>
                  <a:schemeClr val="accent4">
                    <a:lumMod val="75000"/>
                  </a:schemeClr>
                </a:solidFill>
              </a:rPr>
              <a:t>3 points de nœud </a:t>
            </a:r>
          </a:p>
        </p:txBody>
      </p: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3F129962-D32D-E949-BEAF-4DDAB1E416B4}"/>
              </a:ext>
            </a:extLst>
          </p:cNvPr>
          <p:cNvCxnSpPr/>
          <p:nvPr/>
        </p:nvCxnSpPr>
        <p:spPr>
          <a:xfrm>
            <a:off x="2813467" y="1645461"/>
            <a:ext cx="475998" cy="225046"/>
          </a:xfrm>
          <a:prstGeom prst="straightConnector1">
            <a:avLst/>
          </a:prstGeom>
          <a:ln>
            <a:solidFill>
              <a:srgbClr val="AB794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66379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94</Words>
  <Application>Microsoft Macintosh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cinnamon cake</vt:lpstr>
      <vt:lpstr>Cursive standard</vt:lpstr>
      <vt:lpstr>fox in the snow</vt:lpstr>
      <vt:lpstr>Thème Office</vt:lpstr>
      <vt:lpstr>Présentation PowerPoint</vt:lpstr>
    </vt:vector>
  </TitlesOfParts>
  <Manager/>
  <Company>Nathalie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Annette</dc:title>
  <dc:subject/>
  <dc:creator>Nathalie Langrené</dc:creator>
  <cp:keywords/>
  <dc:description/>
  <cp:lastModifiedBy>Langrené Nathalie</cp:lastModifiedBy>
  <cp:revision>34</cp:revision>
  <cp:lastPrinted>2021-06-02T11:28:40Z</cp:lastPrinted>
  <dcterms:created xsi:type="dcterms:W3CDTF">2018-05-30T10:23:46Z</dcterms:created>
  <dcterms:modified xsi:type="dcterms:W3CDTF">2021-08-11T10:50:13Z</dcterms:modified>
  <cp:category/>
</cp:coreProperties>
</file>