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29" r:id="rId2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A00E"/>
    <a:srgbClr val="4E8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79"/>
    <p:restoredTop sz="94648"/>
  </p:normalViewPr>
  <p:slideViewPr>
    <p:cSldViewPr snapToGrid="0" snapToObjects="1">
      <p:cViewPr varScale="1">
        <p:scale>
          <a:sx n="107" d="100"/>
          <a:sy n="107" d="100"/>
        </p:scale>
        <p:origin x="1472" y="1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FC3C1-3395-D24D-B824-7CCFA7327F65}" type="datetimeFigureOut">
              <a:rPr lang="fr-FR" smtClean="0"/>
              <a:t>11/08/2021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09390-F97B-E049-8776-779C1FCAD2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2774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FC3C1-3395-D24D-B824-7CCFA7327F65}" type="datetimeFigureOut">
              <a:rPr lang="fr-FR" smtClean="0"/>
              <a:t>11/08/2021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09390-F97B-E049-8776-779C1FCAD2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5466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FC3C1-3395-D24D-B824-7CCFA7327F65}" type="datetimeFigureOut">
              <a:rPr lang="fr-FR" smtClean="0"/>
              <a:t>11/08/2021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09390-F97B-E049-8776-779C1FCAD2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4306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FC3C1-3395-D24D-B824-7CCFA7327F65}" type="datetimeFigureOut">
              <a:rPr lang="fr-FR" smtClean="0"/>
              <a:t>11/08/2021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09390-F97B-E049-8776-779C1FCAD2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2629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FC3C1-3395-D24D-B824-7CCFA7327F65}" type="datetimeFigureOut">
              <a:rPr lang="fr-FR" smtClean="0"/>
              <a:t>11/08/2021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09390-F97B-E049-8776-779C1FCAD2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4085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FC3C1-3395-D24D-B824-7CCFA7327F65}" type="datetimeFigureOut">
              <a:rPr lang="fr-FR" smtClean="0"/>
              <a:t>11/08/2021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09390-F97B-E049-8776-779C1FCAD2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0376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FC3C1-3395-D24D-B824-7CCFA7327F65}" type="datetimeFigureOut">
              <a:rPr lang="fr-FR" smtClean="0"/>
              <a:t>11/08/2021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09390-F97B-E049-8776-779C1FCAD2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6325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FC3C1-3395-D24D-B824-7CCFA7327F65}" type="datetimeFigureOut">
              <a:rPr lang="fr-FR" smtClean="0"/>
              <a:t>11/08/2021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09390-F97B-E049-8776-779C1FCAD2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524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FC3C1-3395-D24D-B824-7CCFA7327F65}" type="datetimeFigureOut">
              <a:rPr lang="fr-FR" smtClean="0"/>
              <a:t>11/08/2021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09390-F97B-E049-8776-779C1FCAD2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1175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FC3C1-3395-D24D-B824-7CCFA7327F65}" type="datetimeFigureOut">
              <a:rPr lang="fr-FR" smtClean="0"/>
              <a:t>11/08/2021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09390-F97B-E049-8776-779C1FCAD2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6193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FC3C1-3395-D24D-B824-7CCFA7327F65}" type="datetimeFigureOut">
              <a:rPr lang="fr-FR" smtClean="0"/>
              <a:t>11/08/2021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09390-F97B-E049-8776-779C1FCAD2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1043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7FC3C1-3395-D24D-B824-7CCFA7327F65}" type="datetimeFigureOut">
              <a:rPr lang="fr-FR" smtClean="0"/>
              <a:t>11/08/2021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E09390-F97B-E049-8776-779C1FCAD2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2555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4D20E456-5A05-944D-BC3A-007D11A9F84E}"/>
              </a:ext>
            </a:extLst>
          </p:cNvPr>
          <p:cNvSpPr txBox="1"/>
          <p:nvPr/>
        </p:nvSpPr>
        <p:spPr>
          <a:xfrm>
            <a:off x="819394" y="285006"/>
            <a:ext cx="232627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6000" dirty="0">
                <a:latin typeface="Cursive standard" pitchFamily="2" charset="0"/>
                <a:ea typeface="Cheveuxdange Medium" panose="02000603000000000000" pitchFamily="2" charset="0"/>
              </a:rPr>
              <a:t>broder 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C05E2934-0DE1-364E-96E6-14202DA629F6}"/>
              </a:ext>
            </a:extLst>
          </p:cNvPr>
          <p:cNvSpPr txBox="1"/>
          <p:nvPr/>
        </p:nvSpPr>
        <p:spPr>
          <a:xfrm>
            <a:off x="6925986" y="311247"/>
            <a:ext cx="17091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fox in the snow" panose="02000000000000000000" pitchFamily="2" charset="0"/>
              </a:rPr>
              <a:t>by </a:t>
            </a:r>
            <a:r>
              <a:rPr lang="fr-FR" dirty="0" err="1">
                <a:latin typeface="fox in the snow" panose="02000000000000000000" pitchFamily="2" charset="0"/>
              </a:rPr>
              <a:t>Mélilotus</a:t>
            </a:r>
            <a:endParaRPr lang="fr-FR" dirty="0">
              <a:latin typeface="fox in the snow" panose="02000000000000000000" pitchFamily="2" charset="0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FE62247F-A912-174A-964C-CB869741E0D0}"/>
              </a:ext>
            </a:extLst>
          </p:cNvPr>
          <p:cNvSpPr txBox="1"/>
          <p:nvPr/>
        </p:nvSpPr>
        <p:spPr>
          <a:xfrm>
            <a:off x="6830998" y="762511"/>
            <a:ext cx="201529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>
                <a:solidFill>
                  <a:schemeClr val="accent1">
                    <a:lumMod val="75000"/>
                  </a:schemeClr>
                </a:solidFill>
                <a:latin typeface="cinnamon cake" pitchFamily="2" charset="0"/>
              </a:rPr>
              <a:t>Blog : </a:t>
            </a:r>
            <a:r>
              <a:rPr lang="fr-FR" sz="1000" dirty="0" err="1">
                <a:solidFill>
                  <a:schemeClr val="accent1">
                    <a:lumMod val="75000"/>
                  </a:schemeClr>
                </a:solidFill>
                <a:latin typeface="cinnamon cake" pitchFamily="2" charset="0"/>
              </a:rPr>
              <a:t>melilotus.canalblog.com</a:t>
            </a:r>
            <a:endParaRPr lang="fr-FR" sz="1000" dirty="0">
              <a:solidFill>
                <a:schemeClr val="accent1">
                  <a:lumMod val="75000"/>
                </a:schemeClr>
              </a:solidFill>
              <a:latin typeface="cinnamon cake" pitchFamily="2" charset="0"/>
            </a:endParaRPr>
          </a:p>
          <a:p>
            <a:r>
              <a:rPr lang="fr-FR" sz="1000" dirty="0">
                <a:solidFill>
                  <a:schemeClr val="accent1">
                    <a:lumMod val="75000"/>
                  </a:schemeClr>
                </a:solidFill>
                <a:latin typeface="cinnamon cake" pitchFamily="2" charset="0"/>
              </a:rPr>
              <a:t>Facebook : Un oiseau sur mon fil</a:t>
            </a:r>
          </a:p>
          <a:p>
            <a:r>
              <a:rPr lang="fr-FR" sz="1000" dirty="0">
                <a:solidFill>
                  <a:schemeClr val="accent1">
                    <a:lumMod val="75000"/>
                  </a:schemeClr>
                </a:solidFill>
                <a:latin typeface="cinnamon cake" pitchFamily="2" charset="0"/>
              </a:rPr>
              <a:t>Instagram @</a:t>
            </a:r>
            <a:r>
              <a:rPr lang="fr-FR" sz="1000" dirty="0" err="1">
                <a:solidFill>
                  <a:schemeClr val="accent1">
                    <a:lumMod val="75000"/>
                  </a:schemeClr>
                </a:solidFill>
                <a:latin typeface="cinnamon cake" pitchFamily="2" charset="0"/>
              </a:rPr>
              <a:t>un_oiseau_sur_mon_fil</a:t>
            </a:r>
            <a:endParaRPr lang="fr-FR" sz="1000" dirty="0">
              <a:solidFill>
                <a:schemeClr val="accent1">
                  <a:lumMod val="75000"/>
                </a:schemeClr>
              </a:solidFill>
              <a:latin typeface="cinnamon cake" pitchFamily="2" charset="0"/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F1FC7F26-91C6-864C-B611-5B0E0AC8841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448" t="2770" r="19161" b="55498"/>
          <a:stretch/>
        </p:blipFill>
        <p:spPr>
          <a:xfrm>
            <a:off x="1275612" y="1733789"/>
            <a:ext cx="3961406" cy="3686096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5EDE838C-701D-CC4C-8782-1A760F649995}"/>
              </a:ext>
            </a:extLst>
          </p:cNvPr>
          <p:cNvSpPr txBox="1"/>
          <p:nvPr/>
        </p:nvSpPr>
        <p:spPr>
          <a:xfrm>
            <a:off x="5593280" y="2386941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00" dirty="0">
                <a:solidFill>
                  <a:srgbClr val="FF2F92"/>
                </a:solidFill>
              </a:rPr>
              <a:t>Roses araignées : ruban chiffon et tulle </a:t>
            </a:r>
          </a:p>
          <a:p>
            <a:r>
              <a:rPr lang="fr-FR" sz="900" dirty="0">
                <a:solidFill>
                  <a:srgbClr val="FF2F92"/>
                </a:solidFill>
              </a:rPr>
              <a:t>+ 1 point de nœud au centre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96372A2F-6FFE-F345-AA34-F6ECAC305ED5}"/>
              </a:ext>
            </a:extLst>
          </p:cNvPr>
          <p:cNvSpPr txBox="1"/>
          <p:nvPr/>
        </p:nvSpPr>
        <p:spPr>
          <a:xfrm>
            <a:off x="5593280" y="4393870"/>
            <a:ext cx="2390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00" dirty="0">
                <a:solidFill>
                  <a:schemeClr val="accent6">
                    <a:lumMod val="75000"/>
                  </a:schemeClr>
                </a:solidFill>
              </a:rPr>
              <a:t>Feuilles au point de feuille (2 brins de mouliné)</a:t>
            </a:r>
          </a:p>
          <a:p>
            <a:r>
              <a:rPr lang="fr-FR" sz="900" dirty="0">
                <a:solidFill>
                  <a:schemeClr val="accent6">
                    <a:lumMod val="75000"/>
                  </a:schemeClr>
                </a:solidFill>
              </a:rPr>
              <a:t>+ 1 point lancé pour la nervure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006FA6D6-B010-3045-9E91-B77212FCBDB8}"/>
              </a:ext>
            </a:extLst>
          </p:cNvPr>
          <p:cNvSpPr txBox="1"/>
          <p:nvPr/>
        </p:nvSpPr>
        <p:spPr>
          <a:xfrm>
            <a:off x="3978234" y="1413164"/>
            <a:ext cx="2432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00" dirty="0">
                <a:solidFill>
                  <a:srgbClr val="00B0F0"/>
                </a:solidFill>
              </a:rPr>
              <a:t>Fleurettes au point d’étoile (2 brins de mouliné)</a:t>
            </a:r>
          </a:p>
          <a:p>
            <a:r>
              <a:rPr lang="fr-FR" sz="900" dirty="0">
                <a:solidFill>
                  <a:srgbClr val="FFFF00"/>
                </a:solidFill>
              </a:rPr>
              <a:t>+ 1 point de nœud au centre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3840CA81-974B-514C-AF3D-AC89F1CD1E8E}"/>
              </a:ext>
            </a:extLst>
          </p:cNvPr>
          <p:cNvSpPr txBox="1"/>
          <p:nvPr/>
        </p:nvSpPr>
        <p:spPr>
          <a:xfrm>
            <a:off x="5605158" y="3313216"/>
            <a:ext cx="257474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00" dirty="0"/>
              <a:t>Point de piqûre + point de nœud sur les extrémités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62FCA90F-9F1E-E24C-A047-FB21A060FD32}"/>
              </a:ext>
            </a:extLst>
          </p:cNvPr>
          <p:cNvSpPr txBox="1"/>
          <p:nvPr/>
        </p:nvSpPr>
        <p:spPr>
          <a:xfrm>
            <a:off x="463144" y="4524499"/>
            <a:ext cx="105189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00" dirty="0">
                <a:solidFill>
                  <a:srgbClr val="1F4D11"/>
                </a:solidFill>
              </a:rPr>
              <a:t>Point de bouclette</a:t>
            </a:r>
          </a:p>
        </p:txBody>
      </p:sp>
      <p:cxnSp>
        <p:nvCxnSpPr>
          <p:cNvPr id="13" name="Connecteur droit avec flèche 12">
            <a:extLst>
              <a:ext uri="{FF2B5EF4-FFF2-40B4-BE49-F238E27FC236}">
                <a16:creationId xmlns:a16="http://schemas.microsoft.com/office/drawing/2014/main" id="{0E3FC124-3850-A344-9B2F-AC2F26AAF349}"/>
              </a:ext>
            </a:extLst>
          </p:cNvPr>
          <p:cNvCxnSpPr/>
          <p:nvPr/>
        </p:nvCxnSpPr>
        <p:spPr>
          <a:xfrm flipH="1">
            <a:off x="4286992" y="1782496"/>
            <a:ext cx="439387" cy="271935"/>
          </a:xfrm>
          <a:prstGeom prst="straightConnector1">
            <a:avLst/>
          </a:prstGeom>
          <a:ln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>
            <a:extLst>
              <a:ext uri="{FF2B5EF4-FFF2-40B4-BE49-F238E27FC236}">
                <a16:creationId xmlns:a16="http://schemas.microsoft.com/office/drawing/2014/main" id="{F95305C0-E0B1-B64A-B394-1D7FC86DB4FA}"/>
              </a:ext>
            </a:extLst>
          </p:cNvPr>
          <p:cNvCxnSpPr>
            <a:stCxn id="7" idx="1"/>
          </p:cNvCxnSpPr>
          <p:nvPr/>
        </p:nvCxnSpPr>
        <p:spPr>
          <a:xfrm flipH="1">
            <a:off x="4975761" y="2571607"/>
            <a:ext cx="617519" cy="184666"/>
          </a:xfrm>
          <a:prstGeom prst="straightConnector1">
            <a:avLst/>
          </a:prstGeom>
          <a:ln>
            <a:solidFill>
              <a:srgbClr val="FF2F9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>
            <a:extLst>
              <a:ext uri="{FF2B5EF4-FFF2-40B4-BE49-F238E27FC236}">
                <a16:creationId xmlns:a16="http://schemas.microsoft.com/office/drawing/2014/main" id="{F31D82D9-31CE-C04B-B3C1-C5C002ABFA45}"/>
              </a:ext>
            </a:extLst>
          </p:cNvPr>
          <p:cNvCxnSpPr/>
          <p:nvPr/>
        </p:nvCxnSpPr>
        <p:spPr>
          <a:xfrm flipH="1" flipV="1">
            <a:off x="3562597" y="3313216"/>
            <a:ext cx="1888177" cy="11578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avec flèche 18">
            <a:extLst>
              <a:ext uri="{FF2B5EF4-FFF2-40B4-BE49-F238E27FC236}">
                <a16:creationId xmlns:a16="http://schemas.microsoft.com/office/drawing/2014/main" id="{47862231-34E3-244C-BD63-A944F97A72B5}"/>
              </a:ext>
            </a:extLst>
          </p:cNvPr>
          <p:cNvCxnSpPr>
            <a:stCxn id="8" idx="1"/>
          </p:cNvCxnSpPr>
          <p:nvPr/>
        </p:nvCxnSpPr>
        <p:spPr>
          <a:xfrm flipH="1" flipV="1">
            <a:off x="5118265" y="4524499"/>
            <a:ext cx="475015" cy="54037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>
            <a:extLst>
              <a:ext uri="{FF2B5EF4-FFF2-40B4-BE49-F238E27FC236}">
                <a16:creationId xmlns:a16="http://schemas.microsoft.com/office/drawing/2014/main" id="{6CD8A8DE-B91A-DD4C-9463-5CF75A64095B}"/>
              </a:ext>
            </a:extLst>
          </p:cNvPr>
          <p:cNvCxnSpPr/>
          <p:nvPr/>
        </p:nvCxnSpPr>
        <p:spPr>
          <a:xfrm flipV="1">
            <a:off x="1515035" y="4393870"/>
            <a:ext cx="955033" cy="273133"/>
          </a:xfrm>
          <a:prstGeom prst="straightConnector1">
            <a:avLst/>
          </a:prstGeom>
          <a:ln>
            <a:solidFill>
              <a:srgbClr val="1F4D1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ZoneTexte 21">
            <a:extLst>
              <a:ext uri="{FF2B5EF4-FFF2-40B4-BE49-F238E27FC236}">
                <a16:creationId xmlns:a16="http://schemas.microsoft.com/office/drawing/2014/main" id="{9C8744ED-FC27-4D44-8E17-3FDB6A33B1BF}"/>
              </a:ext>
            </a:extLst>
          </p:cNvPr>
          <p:cNvSpPr txBox="1"/>
          <p:nvPr/>
        </p:nvSpPr>
        <p:spPr>
          <a:xfrm>
            <a:off x="2078182" y="1316509"/>
            <a:ext cx="105830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00" dirty="0">
                <a:solidFill>
                  <a:schemeClr val="accent4">
                    <a:lumMod val="75000"/>
                  </a:schemeClr>
                </a:solidFill>
              </a:rPr>
              <a:t>3 points de nœud </a:t>
            </a:r>
          </a:p>
        </p:txBody>
      </p:sp>
      <p:cxnSp>
        <p:nvCxnSpPr>
          <p:cNvPr id="24" name="Connecteur droit avec flèche 23">
            <a:extLst>
              <a:ext uri="{FF2B5EF4-FFF2-40B4-BE49-F238E27FC236}">
                <a16:creationId xmlns:a16="http://schemas.microsoft.com/office/drawing/2014/main" id="{3F129962-D32D-E949-BEAF-4DDAB1E416B4}"/>
              </a:ext>
            </a:extLst>
          </p:cNvPr>
          <p:cNvCxnSpPr/>
          <p:nvPr/>
        </p:nvCxnSpPr>
        <p:spPr>
          <a:xfrm>
            <a:off x="2813467" y="1645461"/>
            <a:ext cx="475998" cy="225046"/>
          </a:xfrm>
          <a:prstGeom prst="straightConnector1">
            <a:avLst/>
          </a:prstGeom>
          <a:ln>
            <a:solidFill>
              <a:srgbClr val="AB794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663791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</TotalTime>
  <Words>94</Words>
  <Application>Microsoft Macintosh PowerPoint</Application>
  <PresentationFormat>Affichage à l'écran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cinnamon cake</vt:lpstr>
      <vt:lpstr>Cursive standard</vt:lpstr>
      <vt:lpstr>fox in the snow</vt:lpstr>
      <vt:lpstr>Thème Office</vt:lpstr>
      <vt:lpstr>Présentation PowerPoint</vt:lpstr>
    </vt:vector>
  </TitlesOfParts>
  <Manager/>
  <Company>Nathalie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Annette</dc:title>
  <dc:subject/>
  <dc:creator>Nathalie Langrené</dc:creator>
  <cp:keywords/>
  <dc:description/>
  <cp:lastModifiedBy>Langrené Nathalie</cp:lastModifiedBy>
  <cp:revision>34</cp:revision>
  <cp:lastPrinted>2021-06-02T11:28:40Z</cp:lastPrinted>
  <dcterms:created xsi:type="dcterms:W3CDTF">2018-05-30T10:23:46Z</dcterms:created>
  <dcterms:modified xsi:type="dcterms:W3CDTF">2021-08-11T10:50:13Z</dcterms:modified>
  <cp:category/>
</cp:coreProperties>
</file>